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72" r:id="rId13"/>
    <p:sldId id="271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4FE5A-3415-44A4-9B3D-85682FC1E01B}" v="665" dt="2023-08-09T19:15:50.183"/>
    <p1510:client id="{F745CC40-503D-4D85-BB9E-151D2377280A}" v="101" dt="2023-08-09T17:28:47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tasiia Petrova" userId="5639c60539d3aa91" providerId="Windows Live" clId="Web-{F745CC40-503D-4D85-BB9E-151D2377280A}"/>
    <pc:docChg chg="addSld delSld modSld addMainMaster delMainMaster">
      <pc:chgData name="Anastasiia Petrova" userId="5639c60539d3aa91" providerId="Windows Live" clId="Web-{F745CC40-503D-4D85-BB9E-151D2377280A}" dt="2023-08-09T17:28:54.904" v="90"/>
      <pc:docMkLst>
        <pc:docMk/>
      </pc:docMkLst>
      <pc:sldChg chg="addSp delSp modSp mod setBg modClrScheme addAnim chgLayout">
        <pc:chgData name="Anastasiia Petrova" userId="5639c60539d3aa91" providerId="Windows Live" clId="Web-{F745CC40-503D-4D85-BB9E-151D2377280A}" dt="2023-08-09T17:27:20.601" v="78" actId="1076"/>
        <pc:sldMkLst>
          <pc:docMk/>
          <pc:sldMk cId="109857222" sldId="256"/>
        </pc:sldMkLst>
        <pc:spChg chg="mod">
          <ac:chgData name="Anastasiia Petrova" userId="5639c60539d3aa91" providerId="Windows Live" clId="Web-{F745CC40-503D-4D85-BB9E-151D2377280A}" dt="2023-08-09T17:27:20.601" v="78" actId="1076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Anastasiia Petrova" userId="5639c60539d3aa91" providerId="Windows Live" clId="Web-{F745CC40-503D-4D85-BB9E-151D2377280A}" dt="2023-08-09T17:21:58.488" v="0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Anastasiia Petrova" userId="5639c60539d3aa91" providerId="Windows Live" clId="Web-{F745CC40-503D-4D85-BB9E-151D2377280A}" dt="2023-08-09T17:26:28.661" v="71" actId="20577"/>
          <ac:spMkLst>
            <pc:docMk/>
            <pc:sldMk cId="109857222" sldId="256"/>
            <ac:spMk id="5" creationId="{FEF7F02D-1939-EFF6-B362-3FD11E737AE5}"/>
          </ac:spMkLst>
        </pc:spChg>
        <pc:spChg chg="add">
          <ac:chgData name="Anastasiia Petrova" userId="5639c60539d3aa91" providerId="Windows Live" clId="Web-{F745CC40-503D-4D85-BB9E-151D2377280A}" dt="2023-08-09T17:22:56.054" v="19"/>
          <ac:spMkLst>
            <pc:docMk/>
            <pc:sldMk cId="109857222" sldId="256"/>
            <ac:spMk id="8" creationId="{8C37C960-91F5-4F61-B2CD-8A037920720B}"/>
          </ac:spMkLst>
        </pc:spChg>
        <pc:spChg chg="add">
          <ac:chgData name="Anastasiia Petrova" userId="5639c60539d3aa91" providerId="Windows Live" clId="Web-{F745CC40-503D-4D85-BB9E-151D2377280A}" dt="2023-08-09T17:22:56.054" v="19"/>
          <ac:spMkLst>
            <pc:docMk/>
            <pc:sldMk cId="109857222" sldId="256"/>
            <ac:spMk id="10" creationId="{50F155B6-ACA8-4C58-AAB6-CAFC981FF9EA}"/>
          </ac:spMkLst>
        </pc:spChg>
        <pc:spChg chg="add">
          <ac:chgData name="Anastasiia Petrova" userId="5639c60539d3aa91" providerId="Windows Live" clId="Web-{F745CC40-503D-4D85-BB9E-151D2377280A}" dt="2023-08-09T17:22:56.054" v="19"/>
          <ac:spMkLst>
            <pc:docMk/>
            <pc:sldMk cId="109857222" sldId="256"/>
            <ac:spMk id="12" creationId="{A5C31099-1BBD-40CE-BC60-FCE50741940D}"/>
          </ac:spMkLst>
        </pc:spChg>
        <pc:picChg chg="add">
          <ac:chgData name="Anastasiia Petrova" userId="5639c60539d3aa91" providerId="Windows Live" clId="Web-{F745CC40-503D-4D85-BB9E-151D2377280A}" dt="2023-08-09T17:22:56.054" v="19"/>
          <ac:picMkLst>
            <pc:docMk/>
            <pc:sldMk cId="109857222" sldId="256"/>
            <ac:picMk id="4" creationId="{EC56A803-8C20-FDD2-8DF7-94498C24B4A0}"/>
          </ac:picMkLst>
        </pc:picChg>
      </pc:sldChg>
      <pc:sldChg chg="addSp delSp modSp new mod setBg">
        <pc:chgData name="Anastasiia Petrova" userId="5639c60539d3aa91" providerId="Windows Live" clId="Web-{F745CC40-503D-4D85-BB9E-151D2377280A}" dt="2023-08-09T17:27:38.383" v="84" actId="20577"/>
        <pc:sldMkLst>
          <pc:docMk/>
          <pc:sldMk cId="2331035121" sldId="257"/>
        </pc:sldMkLst>
        <pc:spChg chg="mod">
          <ac:chgData name="Anastasiia Petrova" userId="5639c60539d3aa91" providerId="Windows Live" clId="Web-{F745CC40-503D-4D85-BB9E-151D2377280A}" dt="2023-08-09T17:27:38.383" v="84" actId="20577"/>
          <ac:spMkLst>
            <pc:docMk/>
            <pc:sldMk cId="2331035121" sldId="257"/>
            <ac:spMk id="2" creationId="{02709387-E3EA-E806-AF13-6C4131B94636}"/>
          </ac:spMkLst>
        </pc:spChg>
        <pc:spChg chg="del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3" creationId="{677226CD-8B0F-B78F-1672-C33CCDF4F07B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8" creationId="{DD7EAFE6-2BB9-41FB-9CF4-588CFC708774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10" creationId="{8C37C960-91F5-4F61-B2CD-8A037920720B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12" creationId="{69524929-325F-4CC4-89F2-74EDDDC6BB0A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14" creationId="{00D17641-B7BA-4826-BC7C-92172791CEE5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16" creationId="{151FC7BE-4DC6-4061-98EB-C48DCFFF6FF5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18" creationId="{3D4CA8B8-30A6-49D9-99C0-3ADAF9741C42}"/>
          </ac:spMkLst>
        </pc:spChg>
        <pc:spChg chg="add">
          <ac:chgData name="Anastasiia Petrova" userId="5639c60539d3aa91" providerId="Windows Live" clId="Web-{F745CC40-503D-4D85-BB9E-151D2377280A}" dt="2023-08-09T17:23:52.354" v="22"/>
          <ac:spMkLst>
            <pc:docMk/>
            <pc:sldMk cId="2331035121" sldId="257"/>
            <ac:spMk id="20" creationId="{022809AF-EB43-4FA3-93FF-87D535C7186D}"/>
          </ac:spMkLst>
        </pc:spChg>
      </pc:sldChg>
      <pc:sldChg chg="delSp new del">
        <pc:chgData name="Anastasiia Petrova" userId="5639c60539d3aa91" providerId="Windows Live" clId="Web-{F745CC40-503D-4D85-BB9E-151D2377280A}" dt="2023-08-09T17:28:47.919" v="88"/>
        <pc:sldMkLst>
          <pc:docMk/>
          <pc:sldMk cId="1133392395" sldId="258"/>
        </pc:sldMkLst>
        <pc:spChg chg="del">
          <ac:chgData name="Anastasiia Petrova" userId="5639c60539d3aa91" providerId="Windows Live" clId="Web-{F745CC40-503D-4D85-BB9E-151D2377280A}" dt="2023-08-09T17:28:16.604" v="85"/>
          <ac:spMkLst>
            <pc:docMk/>
            <pc:sldMk cId="1133392395" sldId="258"/>
            <ac:spMk id="2" creationId="{97B5B868-9058-C8FC-D87B-A57A0DE71BBA}"/>
          </ac:spMkLst>
        </pc:spChg>
        <pc:spChg chg="del">
          <ac:chgData name="Anastasiia Petrova" userId="5639c60539d3aa91" providerId="Windows Live" clId="Web-{F745CC40-503D-4D85-BB9E-151D2377280A}" dt="2023-08-09T17:28:18.058" v="86"/>
          <ac:spMkLst>
            <pc:docMk/>
            <pc:sldMk cId="1133392395" sldId="258"/>
            <ac:spMk id="3" creationId="{5433E123-B9E0-112D-2FEF-05C775D1644E}"/>
          </ac:spMkLst>
        </pc:spChg>
      </pc:sldChg>
      <pc:sldChg chg="addSp delSp modSp new mod setBg">
        <pc:chgData name="Anastasiia Petrova" userId="5639c60539d3aa91" providerId="Windows Live" clId="Web-{F745CC40-503D-4D85-BB9E-151D2377280A}" dt="2023-08-09T17:28:36.449" v="87"/>
        <pc:sldMkLst>
          <pc:docMk/>
          <pc:sldMk cId="342726218" sldId="259"/>
        </pc:sldMkLst>
        <pc:spChg chg="mo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2" creationId="{0CE75CB6-6B4D-6815-A777-7D6E4202C8A4}"/>
          </ac:spMkLst>
        </pc:spChg>
        <pc:spChg chg="del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3" creationId="{A0C62DD7-35E7-5965-FEB0-CFCC295F1228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8" creationId="{DD7EAFE6-2BB9-41FB-9CF4-588CFC708774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10" creationId="{8C37C960-91F5-4F61-B2CD-8A037920720B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12" creationId="{69524929-325F-4CC4-89F2-74EDDDC6BB0A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14" creationId="{00D17641-B7BA-4826-BC7C-92172791CEE5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16" creationId="{151FC7BE-4DC6-4061-98EB-C48DCFFF6FF5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18" creationId="{3D4CA8B8-30A6-49D9-99C0-3ADAF9741C42}"/>
          </ac:spMkLst>
        </pc:spChg>
        <pc:spChg chg="add">
          <ac:chgData name="Anastasiia Petrova" userId="5639c60539d3aa91" providerId="Windows Live" clId="Web-{F745CC40-503D-4D85-BB9E-151D2377280A}" dt="2023-08-09T17:28:36.449" v="87"/>
          <ac:spMkLst>
            <pc:docMk/>
            <pc:sldMk cId="342726218" sldId="259"/>
            <ac:spMk id="20" creationId="{022809AF-EB43-4FA3-93FF-87D535C7186D}"/>
          </ac:spMkLst>
        </pc:spChg>
      </pc:sldChg>
      <pc:sldChg chg="addSp delSp modSp new mod setBg">
        <pc:chgData name="Anastasiia Petrova" userId="5639c60539d3aa91" providerId="Windows Live" clId="Web-{F745CC40-503D-4D85-BB9E-151D2377280A}" dt="2023-08-09T17:28:51.747" v="89"/>
        <pc:sldMkLst>
          <pc:docMk/>
          <pc:sldMk cId="2446304072" sldId="260"/>
        </pc:sldMkLst>
        <pc:spChg chg="mo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2" creationId="{6A6F8220-5CF5-50F1-404D-5781617C77D7}"/>
          </ac:spMkLst>
        </pc:spChg>
        <pc:spChg chg="del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3" creationId="{EE1BCFB4-F210-A442-47C4-7CE2608372F9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8" creationId="{DD7EAFE6-2BB9-41FB-9CF4-588CFC708774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10" creationId="{8C37C960-91F5-4F61-B2CD-8A037920720B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12" creationId="{69524929-325F-4CC4-89F2-74EDDDC6BB0A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14" creationId="{00D17641-B7BA-4826-BC7C-92172791CEE5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16" creationId="{151FC7BE-4DC6-4061-98EB-C48DCFFF6FF5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18" creationId="{3D4CA8B8-30A6-49D9-99C0-3ADAF9741C42}"/>
          </ac:spMkLst>
        </pc:spChg>
        <pc:spChg chg="add">
          <ac:chgData name="Anastasiia Petrova" userId="5639c60539d3aa91" providerId="Windows Live" clId="Web-{F745CC40-503D-4D85-BB9E-151D2377280A}" dt="2023-08-09T17:28:51.747" v="89"/>
          <ac:spMkLst>
            <pc:docMk/>
            <pc:sldMk cId="2446304072" sldId="260"/>
            <ac:spMk id="20" creationId="{022809AF-EB43-4FA3-93FF-87D535C7186D}"/>
          </ac:spMkLst>
        </pc:spChg>
      </pc:sldChg>
      <pc:sldChg chg="addSp delSp modSp new mod setBg">
        <pc:chgData name="Anastasiia Petrova" userId="5639c60539d3aa91" providerId="Windows Live" clId="Web-{F745CC40-503D-4D85-BB9E-151D2377280A}" dt="2023-08-09T17:28:54.904" v="90"/>
        <pc:sldMkLst>
          <pc:docMk/>
          <pc:sldMk cId="702206300" sldId="261"/>
        </pc:sldMkLst>
        <pc:spChg chg="mo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2" creationId="{1C964FAC-BBB4-3936-FE3B-4403E8AA2531}"/>
          </ac:spMkLst>
        </pc:spChg>
        <pc:spChg chg="del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3" creationId="{7FF1C5D6-32CF-F27D-2733-7E0C9B66CA64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8" creationId="{DD7EAFE6-2BB9-41FB-9CF4-588CFC708774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10" creationId="{8C37C960-91F5-4F61-B2CD-8A037920720B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12" creationId="{69524929-325F-4CC4-89F2-74EDDDC6BB0A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14" creationId="{00D17641-B7BA-4826-BC7C-92172791CEE5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16" creationId="{151FC7BE-4DC6-4061-98EB-C48DCFFF6FF5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18" creationId="{3D4CA8B8-30A6-49D9-99C0-3ADAF9741C42}"/>
          </ac:spMkLst>
        </pc:spChg>
        <pc:spChg chg="add">
          <ac:chgData name="Anastasiia Petrova" userId="5639c60539d3aa91" providerId="Windows Live" clId="Web-{F745CC40-503D-4D85-BB9E-151D2377280A}" dt="2023-08-09T17:28:54.904" v="90"/>
          <ac:spMkLst>
            <pc:docMk/>
            <pc:sldMk cId="702206300" sldId="261"/>
            <ac:spMk id="20" creationId="{022809AF-EB43-4FA3-93FF-87D535C7186D}"/>
          </ac:spMkLst>
        </pc:spChg>
      </pc:sldChg>
      <pc:sldChg chg="new">
        <pc:chgData name="Anastasiia Petrova" userId="5639c60539d3aa91" providerId="Windows Live" clId="Web-{F745CC40-503D-4D85-BB9E-151D2377280A}" dt="2023-08-09T17:24:11.902" v="27"/>
        <pc:sldMkLst>
          <pc:docMk/>
          <pc:sldMk cId="131401982" sldId="262"/>
        </pc:sldMkLst>
      </pc:sldChg>
      <pc:sldChg chg="new">
        <pc:chgData name="Anastasiia Petrova" userId="5639c60539d3aa91" providerId="Windows Live" clId="Web-{F745CC40-503D-4D85-BB9E-151D2377280A}" dt="2023-08-09T17:24:15.137" v="28"/>
        <pc:sldMkLst>
          <pc:docMk/>
          <pc:sldMk cId="2247658421" sldId="263"/>
        </pc:sldMkLst>
      </pc:sldChg>
      <pc:sldMasterChg chg="del delSldLayout">
        <pc:chgData name="Anastasiia Petrova" userId="5639c60539d3aa91" providerId="Windows Live" clId="Web-{F745CC40-503D-4D85-BB9E-151D2377280A}" dt="2023-08-09T17:22:56.054" v="19"/>
        <pc:sldMasterMkLst>
          <pc:docMk/>
          <pc:sldMasterMk cId="2460954070" sldId="2147483660"/>
        </pc:sldMasterMkLst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nastasiia Petrova" userId="5639c60539d3aa91" providerId="Windows Live" clId="Web-{F745CC40-503D-4D85-BB9E-151D2377280A}" dt="2023-08-09T17:22:56.054" v="1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Anastasiia Petrova" userId="5639c60539d3aa91" providerId="Windows Live" clId="Web-{F745CC40-503D-4D85-BB9E-151D2377280A}" dt="2023-08-09T17:22:56.054" v="19"/>
        <pc:sldMasterMkLst>
          <pc:docMk/>
          <pc:sldMasterMk cId="1222910944" sldId="2147483685"/>
        </pc:sldMasterMkLst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2271421800" sldId="2147483674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1074079312" sldId="2147483675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974183117" sldId="2147483676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663228687" sldId="2147483677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3685772744" sldId="2147483678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1435165041" sldId="2147483679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751998353" sldId="2147483680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1003784259" sldId="2147483681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159078426" sldId="2147483682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2310158284" sldId="2147483683"/>
          </pc:sldLayoutMkLst>
        </pc:sldLayoutChg>
        <pc:sldLayoutChg chg="add">
          <pc:chgData name="Anastasiia Petrova" userId="5639c60539d3aa91" providerId="Windows Live" clId="Web-{F745CC40-503D-4D85-BB9E-151D2377280A}" dt="2023-08-09T17:22:56.054" v="19"/>
          <pc:sldLayoutMkLst>
            <pc:docMk/>
            <pc:sldMasterMk cId="1222910944" sldId="2147483685"/>
            <pc:sldLayoutMk cId="2202424949" sldId="2147483684"/>
          </pc:sldLayoutMkLst>
        </pc:sldLayoutChg>
      </pc:sldMasterChg>
    </pc:docChg>
  </pc:docChgLst>
  <pc:docChgLst>
    <pc:chgData name="Anastasiia Petrova" userId="5639c60539d3aa91" providerId="Windows Live" clId="Web-{B994FE5A-3415-44A4-9B3D-85682FC1E01B}"/>
    <pc:docChg chg="addSld modSld sldOrd">
      <pc:chgData name="Anastasiia Petrova" userId="5639c60539d3aa91" providerId="Windows Live" clId="Web-{B994FE5A-3415-44A4-9B3D-85682FC1E01B}" dt="2023-08-09T19:13:49.038" v="471" actId="20577"/>
      <pc:docMkLst>
        <pc:docMk/>
      </pc:docMkLst>
      <pc:sldChg chg="addSp delSp modSp">
        <pc:chgData name="Anastasiia Petrova" userId="5639c60539d3aa91" providerId="Windows Live" clId="Web-{B994FE5A-3415-44A4-9B3D-85682FC1E01B}" dt="2023-08-09T19:13:49.038" v="471" actId="20577"/>
        <pc:sldMkLst>
          <pc:docMk/>
          <pc:sldMk cId="2331035121" sldId="257"/>
        </pc:sldMkLst>
        <pc:spChg chg="mod">
          <ac:chgData name="Anastasiia Petrova" userId="5639c60539d3aa91" providerId="Windows Live" clId="Web-{B994FE5A-3415-44A4-9B3D-85682FC1E01B}" dt="2023-08-09T17:38:43.569" v="19" actId="1076"/>
          <ac:spMkLst>
            <pc:docMk/>
            <pc:sldMk cId="2331035121" sldId="257"/>
            <ac:spMk id="2" creationId="{02709387-E3EA-E806-AF13-6C4131B94636}"/>
          </ac:spMkLst>
        </pc:spChg>
        <pc:spChg chg="add del mod">
          <ac:chgData name="Anastasiia Petrova" userId="5639c60539d3aa91" providerId="Windows Live" clId="Web-{B994FE5A-3415-44A4-9B3D-85682FC1E01B}" dt="2023-08-09T18:42:23.742" v="305"/>
          <ac:spMkLst>
            <pc:docMk/>
            <pc:sldMk cId="2331035121" sldId="257"/>
            <ac:spMk id="3" creationId="{F875538E-E7A3-E3C9-1950-4588CB29694F}"/>
          </ac:spMkLst>
        </pc:spChg>
        <pc:spChg chg="add mod">
          <ac:chgData name="Anastasiia Petrova" userId="5639c60539d3aa91" providerId="Windows Live" clId="Web-{B994FE5A-3415-44A4-9B3D-85682FC1E01B}" dt="2023-08-09T19:11:23.144" v="432" actId="20577"/>
          <ac:spMkLst>
            <pc:docMk/>
            <pc:sldMk cId="2331035121" sldId="257"/>
            <ac:spMk id="4" creationId="{E7BFA26C-952E-0B60-7B05-D9513C8C4423}"/>
          </ac:spMkLst>
        </pc:spChg>
        <pc:spChg chg="add mod">
          <ac:chgData name="Anastasiia Petrova" userId="5639c60539d3aa91" providerId="Windows Live" clId="Web-{B994FE5A-3415-44A4-9B3D-85682FC1E01B}" dt="2023-08-09T19:13:49.038" v="471" actId="20577"/>
          <ac:spMkLst>
            <pc:docMk/>
            <pc:sldMk cId="2331035121" sldId="257"/>
            <ac:spMk id="5" creationId="{33DFCD89-BF64-B0C6-8068-25EBDFBBF394}"/>
          </ac:spMkLst>
        </pc:spChg>
      </pc:sldChg>
      <pc:sldChg chg="addSp delSp modSp">
        <pc:chgData name="Anastasiia Petrova" userId="5639c60539d3aa91" providerId="Windows Live" clId="Web-{B994FE5A-3415-44A4-9B3D-85682FC1E01B}" dt="2023-08-09T17:57:19.925" v="125"/>
        <pc:sldMkLst>
          <pc:docMk/>
          <pc:sldMk cId="342726218" sldId="259"/>
        </pc:sldMkLst>
        <pc:spChg chg="mod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2" creationId="{0CE75CB6-6B4D-6815-A777-7D6E4202C8A4}"/>
          </ac:spMkLst>
        </pc:spChg>
        <pc:spChg chg="add del mod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3" creationId="{D8D70914-C632-0BDA-5F24-16BCE9C0EEF0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8" creationId="{DD7EAFE6-2BB9-41FB-9CF4-588CFC708774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10" creationId="{8C37C960-91F5-4F61-B2CD-8A037920720B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12" creationId="{69524929-325F-4CC4-89F2-74EDDDC6BB0A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14" creationId="{00D17641-B7BA-4826-BC7C-92172791CEE5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16" creationId="{151FC7BE-4DC6-4061-98EB-C48DCFFF6FF5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18" creationId="{3D4CA8B8-30A6-49D9-99C0-3ADAF9741C42}"/>
          </ac:spMkLst>
        </pc:spChg>
        <pc:spChg chg="del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20" creationId="{022809AF-EB43-4FA3-93FF-87D535C7186D}"/>
          </ac:spMkLst>
        </pc:spChg>
        <pc:spChg chg="add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26" creationId="{32768DCD-B824-413A-B330-8D57ADB3724C}"/>
          </ac:spMkLst>
        </pc:spChg>
        <pc:spChg chg="add">
          <ac:chgData name="Anastasiia Petrova" userId="5639c60539d3aa91" providerId="Windows Live" clId="Web-{B994FE5A-3415-44A4-9B3D-85682FC1E01B}" dt="2023-08-09T17:57:19.925" v="125"/>
          <ac:spMkLst>
            <pc:docMk/>
            <pc:sldMk cId="342726218" sldId="259"/>
            <ac:spMk id="28" creationId="{61DF3E2F-0A88-4C55-8678-0764BF7339D9}"/>
          </ac:spMkLst>
        </pc:spChg>
        <pc:graphicFrameChg chg="add">
          <ac:chgData name="Anastasiia Petrova" userId="5639c60539d3aa91" providerId="Windows Live" clId="Web-{B994FE5A-3415-44A4-9B3D-85682FC1E01B}" dt="2023-08-09T17:57:19.925" v="125"/>
          <ac:graphicFrameMkLst>
            <pc:docMk/>
            <pc:sldMk cId="342726218" sldId="259"/>
            <ac:graphicFrameMk id="22" creationId="{6E77F6D4-86BE-4256-728D-CBF4F9699FE2}"/>
          </ac:graphicFrameMkLst>
        </pc:graphicFrameChg>
      </pc:sldChg>
      <pc:sldChg chg="addSp delSp modSp">
        <pc:chgData name="Anastasiia Petrova" userId="5639c60539d3aa91" providerId="Windows Live" clId="Web-{B994FE5A-3415-44A4-9B3D-85682FC1E01B}" dt="2023-08-09T18:50:00.285" v="340" actId="1076"/>
        <pc:sldMkLst>
          <pc:docMk/>
          <pc:sldMk cId="2446304072" sldId="260"/>
        </pc:sldMkLst>
        <pc:spChg chg="del">
          <ac:chgData name="Anastasiia Petrova" userId="5639c60539d3aa91" providerId="Windows Live" clId="Web-{B994FE5A-3415-44A4-9B3D-85682FC1E01B}" dt="2023-08-09T18:49:57.347" v="339"/>
          <ac:spMkLst>
            <pc:docMk/>
            <pc:sldMk cId="2446304072" sldId="260"/>
            <ac:spMk id="2" creationId="{6A6F8220-5CF5-50F1-404D-5781617C77D7}"/>
          </ac:spMkLst>
        </pc:spChg>
        <pc:picChg chg="add mod">
          <ac:chgData name="Anastasiia Petrova" userId="5639c60539d3aa91" providerId="Windows Live" clId="Web-{B994FE5A-3415-44A4-9B3D-85682FC1E01B}" dt="2023-08-09T18:50:00.285" v="340" actId="1076"/>
          <ac:picMkLst>
            <pc:docMk/>
            <pc:sldMk cId="2446304072" sldId="260"/>
            <ac:picMk id="3" creationId="{64A38D3C-9834-1606-77EF-FE5CED2CE27D}"/>
          </ac:picMkLst>
        </pc:picChg>
      </pc:sldChg>
      <pc:sldChg chg="addSp delSp modSp">
        <pc:chgData name="Anastasiia Petrova" userId="5639c60539d3aa91" providerId="Windows Live" clId="Web-{B994FE5A-3415-44A4-9B3D-85682FC1E01B}" dt="2023-08-09T18:14:17.454" v="147" actId="1076"/>
        <pc:sldMkLst>
          <pc:docMk/>
          <pc:sldMk cId="702206300" sldId="261"/>
        </pc:sldMkLst>
        <pc:spChg chg="del">
          <ac:chgData name="Anastasiia Petrova" userId="5639c60539d3aa91" providerId="Windows Live" clId="Web-{B994FE5A-3415-44A4-9B3D-85682FC1E01B}" dt="2023-08-09T18:13:39.296" v="138"/>
          <ac:spMkLst>
            <pc:docMk/>
            <pc:sldMk cId="702206300" sldId="261"/>
            <ac:spMk id="2" creationId="{1C964FAC-BBB4-3936-FE3B-4403E8AA2531}"/>
          </ac:spMkLst>
        </pc:spChg>
        <pc:picChg chg="add del mod">
          <ac:chgData name="Anastasiia Petrova" userId="5639c60539d3aa91" providerId="Windows Live" clId="Web-{B994FE5A-3415-44A4-9B3D-85682FC1E01B}" dt="2023-08-09T18:13:52.093" v="140"/>
          <ac:picMkLst>
            <pc:docMk/>
            <pc:sldMk cId="702206300" sldId="261"/>
            <ac:picMk id="3" creationId="{CFE39A57-29AB-42C7-14D3-EC5C884E8D2E}"/>
          </ac:picMkLst>
        </pc:picChg>
        <pc:picChg chg="add mod">
          <ac:chgData name="Anastasiia Petrova" userId="5639c60539d3aa91" providerId="Windows Live" clId="Web-{B994FE5A-3415-44A4-9B3D-85682FC1E01B}" dt="2023-08-09T18:14:17.454" v="147" actId="1076"/>
          <ac:picMkLst>
            <pc:docMk/>
            <pc:sldMk cId="702206300" sldId="261"/>
            <ac:picMk id="4" creationId="{BA61A54B-506C-6132-C6F9-F1BE74C8331E}"/>
          </ac:picMkLst>
        </pc:picChg>
      </pc:sldChg>
      <pc:sldChg chg="addSp delSp modSp mod setBg">
        <pc:chgData name="Anastasiia Petrova" userId="5639c60539d3aa91" providerId="Windows Live" clId="Web-{B994FE5A-3415-44A4-9B3D-85682FC1E01B}" dt="2023-08-09T18:17:00.486" v="177" actId="1076"/>
        <pc:sldMkLst>
          <pc:docMk/>
          <pc:sldMk cId="131401982" sldId="262"/>
        </pc:sldMkLst>
        <pc:spChg chg="del mod">
          <ac:chgData name="Anastasiia Petrova" userId="5639c60539d3aa91" providerId="Windows Live" clId="Web-{B994FE5A-3415-44A4-9B3D-85682FC1E01B}" dt="2023-08-09T18:15:42.770" v="162"/>
          <ac:spMkLst>
            <pc:docMk/>
            <pc:sldMk cId="131401982" sldId="262"/>
            <ac:spMk id="2" creationId="{1F8409BA-C73F-94F1-F636-06BC06156785}"/>
          </ac:spMkLst>
        </pc:spChg>
        <pc:spChg chg="del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3" creationId="{DAD82630-F57D-49B1-389C-41F46EA37703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8" creationId="{DD7EAFE6-2BB9-41FB-9CF4-588CFC708774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10" creationId="{8C37C960-91F5-4F61-B2CD-8A037920720B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12" creationId="{69524929-325F-4CC4-89F2-74EDDDC6BB0A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14" creationId="{00D17641-B7BA-4826-BC7C-92172791CEE5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16" creationId="{151FC7BE-4DC6-4061-98EB-C48DCFFF6FF5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18" creationId="{3D4CA8B8-30A6-49D9-99C0-3ADAF9741C42}"/>
          </ac:spMkLst>
        </pc:spChg>
        <pc:spChg chg="add">
          <ac:chgData name="Anastasiia Petrova" userId="5639c60539d3aa91" providerId="Windows Live" clId="Web-{B994FE5A-3415-44A4-9B3D-85682FC1E01B}" dt="2023-08-09T18:15:40.254" v="161"/>
          <ac:spMkLst>
            <pc:docMk/>
            <pc:sldMk cId="131401982" sldId="262"/>
            <ac:spMk id="20" creationId="{022809AF-EB43-4FA3-93FF-87D535C7186D}"/>
          </ac:spMkLst>
        </pc:spChg>
        <pc:picChg chg="add mod">
          <ac:chgData name="Anastasiia Petrova" userId="5639c60539d3aa91" providerId="Windows Live" clId="Web-{B994FE5A-3415-44A4-9B3D-85682FC1E01B}" dt="2023-08-09T18:16:49.892" v="175" actId="1076"/>
          <ac:picMkLst>
            <pc:docMk/>
            <pc:sldMk cId="131401982" sldId="262"/>
            <ac:picMk id="2" creationId="{E01A509A-989E-32F2-740D-78C1DF8C81F0}"/>
          </ac:picMkLst>
        </pc:picChg>
        <pc:picChg chg="add mod">
          <ac:chgData name="Anastasiia Petrova" userId="5639c60539d3aa91" providerId="Windows Live" clId="Web-{B994FE5A-3415-44A4-9B3D-85682FC1E01B}" dt="2023-08-09T18:17:00.486" v="177" actId="1076"/>
          <ac:picMkLst>
            <pc:docMk/>
            <pc:sldMk cId="131401982" sldId="262"/>
            <ac:picMk id="4" creationId="{3150D8A5-5105-4A58-258C-FEE768801E1B}"/>
          </ac:picMkLst>
        </pc:picChg>
      </pc:sldChg>
      <pc:sldChg chg="addSp delSp modSp mod setBg">
        <pc:chgData name="Anastasiia Petrova" userId="5639c60539d3aa91" providerId="Windows Live" clId="Web-{B994FE5A-3415-44A4-9B3D-85682FC1E01B}" dt="2023-08-09T18:22:50.494" v="195" actId="14100"/>
        <pc:sldMkLst>
          <pc:docMk/>
          <pc:sldMk cId="2247658421" sldId="263"/>
        </pc:sldMkLst>
        <pc:spChg chg="del mod">
          <ac:chgData name="Anastasiia Petrova" userId="5639c60539d3aa91" providerId="Windows Live" clId="Web-{B994FE5A-3415-44A4-9B3D-85682FC1E01B}" dt="2023-08-09T18:22:20.962" v="188"/>
          <ac:spMkLst>
            <pc:docMk/>
            <pc:sldMk cId="2247658421" sldId="263"/>
            <ac:spMk id="2" creationId="{AA478E22-0B4E-CFE1-124C-76C5D00FA10B}"/>
          </ac:spMkLst>
        </pc:spChg>
        <pc:spChg chg="del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3" creationId="{A459FD7F-A686-A63B-0750-8514151A5B42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8" creationId="{DD7EAFE6-2BB9-41FB-9CF4-588CFC708774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10" creationId="{8C37C960-91F5-4F61-B2CD-8A037920720B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12" creationId="{69524929-325F-4CC4-89F2-74EDDDC6BB0A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14" creationId="{00D17641-B7BA-4826-BC7C-92172791CEE5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16" creationId="{151FC7BE-4DC6-4061-98EB-C48DCFFF6FF5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18" creationId="{3D4CA8B8-30A6-49D9-99C0-3ADAF9741C42}"/>
          </ac:spMkLst>
        </pc:spChg>
        <pc:spChg chg="add">
          <ac:chgData name="Anastasiia Petrova" userId="5639c60539d3aa91" providerId="Windows Live" clId="Web-{B994FE5A-3415-44A4-9B3D-85682FC1E01B}" dt="2023-08-09T18:20:51.038" v="181"/>
          <ac:spMkLst>
            <pc:docMk/>
            <pc:sldMk cId="2247658421" sldId="263"/>
            <ac:spMk id="20" creationId="{022809AF-EB43-4FA3-93FF-87D535C7186D}"/>
          </ac:spMkLst>
        </pc:spChg>
        <pc:picChg chg="add mod">
          <ac:chgData name="Anastasiia Petrova" userId="5639c60539d3aa91" providerId="Windows Live" clId="Web-{B994FE5A-3415-44A4-9B3D-85682FC1E01B}" dt="2023-08-09T18:22:50.494" v="195" actId="14100"/>
          <ac:picMkLst>
            <pc:docMk/>
            <pc:sldMk cId="2247658421" sldId="263"/>
            <ac:picMk id="4" creationId="{31499FC0-950A-90B1-C790-DB5D9D55BA56}"/>
          </ac:picMkLst>
        </pc:picChg>
        <pc:picChg chg="add mod">
          <ac:chgData name="Anastasiia Petrova" userId="5639c60539d3aa91" providerId="Windows Live" clId="Web-{B994FE5A-3415-44A4-9B3D-85682FC1E01B}" dt="2023-08-09T18:22:42.760" v="193" actId="1076"/>
          <ac:picMkLst>
            <pc:docMk/>
            <pc:sldMk cId="2247658421" sldId="263"/>
            <ac:picMk id="5" creationId="{CFC7DDD9-D46A-BF38-B49E-1249D3942D76}"/>
          </ac:picMkLst>
        </pc:picChg>
      </pc:sldChg>
      <pc:sldChg chg="addSp delSp modSp add replId">
        <pc:chgData name="Anastasiia Petrova" userId="5639c60539d3aa91" providerId="Windows Live" clId="Web-{B994FE5A-3415-44A4-9B3D-85682FC1E01B}" dt="2023-08-09T18:18:14.784" v="180" actId="1076"/>
        <pc:sldMkLst>
          <pc:docMk/>
          <pc:sldMk cId="3117788219" sldId="264"/>
        </pc:sldMkLst>
        <pc:spChg chg="del">
          <ac:chgData name="Anastasiia Petrova" userId="5639c60539d3aa91" providerId="Windows Live" clId="Web-{B994FE5A-3415-44A4-9B3D-85682FC1E01B}" dt="2023-08-09T18:14:31.579" v="148"/>
          <ac:spMkLst>
            <pc:docMk/>
            <pc:sldMk cId="3117788219" sldId="264"/>
            <ac:spMk id="2" creationId="{1C964FAC-BBB4-3936-FE3B-4403E8AA2531}"/>
          </ac:spMkLst>
        </pc:spChg>
        <pc:picChg chg="add mod">
          <ac:chgData name="Anastasiia Petrova" userId="5639c60539d3aa91" providerId="Windows Live" clId="Web-{B994FE5A-3415-44A4-9B3D-85682FC1E01B}" dt="2023-08-09T18:18:14.784" v="180" actId="1076"/>
          <ac:picMkLst>
            <pc:docMk/>
            <pc:sldMk cId="3117788219" sldId="264"/>
            <ac:picMk id="3" creationId="{B0ACA1C1-0026-8583-1404-28D70C6CD366}"/>
          </ac:picMkLst>
        </pc:picChg>
        <pc:picChg chg="add mod">
          <ac:chgData name="Anastasiia Petrova" userId="5639c60539d3aa91" providerId="Windows Live" clId="Web-{B994FE5A-3415-44A4-9B3D-85682FC1E01B}" dt="2023-08-09T18:18:09.159" v="178" actId="1076"/>
          <ac:picMkLst>
            <pc:docMk/>
            <pc:sldMk cId="3117788219" sldId="264"/>
            <ac:picMk id="4" creationId="{CD0E1F6B-C6F0-635C-64FA-FD6FA0BA1DA1}"/>
          </ac:picMkLst>
        </pc:picChg>
      </pc:sldChg>
      <pc:sldChg chg="addSp delSp modSp add replId">
        <pc:chgData name="Anastasiia Petrova" userId="5639c60539d3aa91" providerId="Windows Live" clId="Web-{B994FE5A-3415-44A4-9B3D-85682FC1E01B}" dt="2023-08-09T18:32:27.634" v="276" actId="14100"/>
        <pc:sldMkLst>
          <pc:docMk/>
          <pc:sldMk cId="3469540716" sldId="265"/>
        </pc:sldMkLst>
        <pc:spChg chg="add mod">
          <ac:chgData name="Anastasiia Petrova" userId="5639c60539d3aa91" providerId="Windows Live" clId="Web-{B994FE5A-3415-44A4-9B3D-85682FC1E01B}" dt="2023-08-09T18:31:17.226" v="267" actId="1076"/>
          <ac:spMkLst>
            <pc:docMk/>
            <pc:sldMk cId="3469540716" sldId="265"/>
            <ac:spMk id="6" creationId="{2EEC11B9-0557-DDD3-FCCC-DE91E128D043}"/>
          </ac:spMkLst>
        </pc:spChg>
        <pc:spChg chg="add mod">
          <ac:chgData name="Anastasiia Petrova" userId="5639c60539d3aa91" providerId="Windows Live" clId="Web-{B994FE5A-3415-44A4-9B3D-85682FC1E01B}" dt="2023-08-09T18:32:24.524" v="275" actId="1076"/>
          <ac:spMkLst>
            <pc:docMk/>
            <pc:sldMk cId="3469540716" sldId="265"/>
            <ac:spMk id="7" creationId="{A9E9ADAF-8F2A-3928-4153-680E70F6FA80}"/>
          </ac:spMkLst>
        </pc:spChg>
        <pc:spChg chg="add mod">
          <ac:chgData name="Anastasiia Petrova" userId="5639c60539d3aa91" providerId="Windows Live" clId="Web-{B994FE5A-3415-44A4-9B3D-85682FC1E01B}" dt="2023-08-09T18:31:56.274" v="271" actId="14100"/>
          <ac:spMkLst>
            <pc:docMk/>
            <pc:sldMk cId="3469540716" sldId="265"/>
            <ac:spMk id="9" creationId="{B4E810A9-96DD-B0D0-1C49-C81741B1B16C}"/>
          </ac:spMkLst>
        </pc:spChg>
        <pc:spChg chg="add mod">
          <ac:chgData name="Anastasiia Petrova" userId="5639c60539d3aa91" providerId="Windows Live" clId="Web-{B994FE5A-3415-44A4-9B3D-85682FC1E01B}" dt="2023-08-09T18:32:27.634" v="276" actId="14100"/>
          <ac:spMkLst>
            <pc:docMk/>
            <pc:sldMk cId="3469540716" sldId="265"/>
            <ac:spMk id="11" creationId="{5914C647-2B26-326B-840A-70B18D800AAC}"/>
          </ac:spMkLst>
        </pc:spChg>
        <pc:picChg chg="add mod">
          <ac:chgData name="Anastasiia Petrova" userId="5639c60539d3aa91" providerId="Windows Live" clId="Web-{B994FE5A-3415-44A4-9B3D-85682FC1E01B}" dt="2023-08-09T18:27:22.438" v="214" actId="1076"/>
          <ac:picMkLst>
            <pc:docMk/>
            <pc:sldMk cId="3469540716" sldId="265"/>
            <ac:picMk id="2" creationId="{FD497BB4-AE4A-CF40-61BE-ECEC354F0358}"/>
          </ac:picMkLst>
        </pc:picChg>
        <pc:picChg chg="add mod">
          <ac:chgData name="Anastasiia Petrova" userId="5639c60539d3aa91" providerId="Windows Live" clId="Web-{B994FE5A-3415-44A4-9B3D-85682FC1E01B}" dt="2023-08-09T18:27:19.313" v="213" actId="1076"/>
          <ac:picMkLst>
            <pc:docMk/>
            <pc:sldMk cId="3469540716" sldId="265"/>
            <ac:picMk id="3" creationId="{63FFFD0A-C7DF-CA26-BA72-27BBB6F6BD8C}"/>
          </ac:picMkLst>
        </pc:picChg>
        <pc:picChg chg="del">
          <ac:chgData name="Anastasiia Petrova" userId="5639c60539d3aa91" providerId="Windows Live" clId="Web-{B994FE5A-3415-44A4-9B3D-85682FC1E01B}" dt="2023-08-09T18:26:14.905" v="197"/>
          <ac:picMkLst>
            <pc:docMk/>
            <pc:sldMk cId="3469540716" sldId="265"/>
            <ac:picMk id="4" creationId="{31499FC0-950A-90B1-C790-DB5D9D55BA56}"/>
          </ac:picMkLst>
        </pc:picChg>
        <pc:picChg chg="del">
          <ac:chgData name="Anastasiia Petrova" userId="5639c60539d3aa91" providerId="Windows Live" clId="Web-{B994FE5A-3415-44A4-9B3D-85682FC1E01B}" dt="2023-08-09T18:26:16.093" v="198"/>
          <ac:picMkLst>
            <pc:docMk/>
            <pc:sldMk cId="3469540716" sldId="265"/>
            <ac:picMk id="5" creationId="{CFC7DDD9-D46A-BF38-B49E-1249D3942D76}"/>
          </ac:picMkLst>
        </pc:picChg>
      </pc:sldChg>
      <pc:sldChg chg="addSp modSp add replId">
        <pc:chgData name="Anastasiia Petrova" userId="5639c60539d3aa91" providerId="Windows Live" clId="Web-{B994FE5A-3415-44A4-9B3D-85682FC1E01B}" dt="2023-08-09T18:34:42.700" v="288" actId="14100"/>
        <pc:sldMkLst>
          <pc:docMk/>
          <pc:sldMk cId="254737317" sldId="266"/>
        </pc:sldMkLst>
        <pc:picChg chg="add mod">
          <ac:chgData name="Anastasiia Petrova" userId="5639c60539d3aa91" providerId="Windows Live" clId="Web-{B994FE5A-3415-44A4-9B3D-85682FC1E01B}" dt="2023-08-09T18:34:42.700" v="288" actId="14100"/>
          <ac:picMkLst>
            <pc:docMk/>
            <pc:sldMk cId="254737317" sldId="266"/>
            <ac:picMk id="2" creationId="{02150560-1305-5ABA-7BCC-C1E9A0D0F1D0}"/>
          </ac:picMkLst>
        </pc:picChg>
      </pc:sldChg>
      <pc:sldChg chg="addSp modSp add replId">
        <pc:chgData name="Anastasiia Petrova" userId="5639c60539d3aa91" providerId="Windows Live" clId="Web-{B994FE5A-3415-44A4-9B3D-85682FC1E01B}" dt="2023-08-09T18:34:31.184" v="285" actId="1076"/>
        <pc:sldMkLst>
          <pc:docMk/>
          <pc:sldMk cId="1572066846" sldId="267"/>
        </pc:sldMkLst>
        <pc:picChg chg="add mod">
          <ac:chgData name="Anastasiia Petrova" userId="5639c60539d3aa91" providerId="Windows Live" clId="Web-{B994FE5A-3415-44A4-9B3D-85682FC1E01B}" dt="2023-08-09T18:34:31.184" v="285" actId="1076"/>
          <ac:picMkLst>
            <pc:docMk/>
            <pc:sldMk cId="1572066846" sldId="267"/>
            <ac:picMk id="2" creationId="{4BB30DCC-DCBE-392D-0F0E-7619AE6AA411}"/>
          </ac:picMkLst>
        </pc:picChg>
      </pc:sldChg>
      <pc:sldChg chg="addSp modSp add replId">
        <pc:chgData name="Anastasiia Petrova" userId="5639c60539d3aa91" providerId="Windows Live" clId="Web-{B994FE5A-3415-44A4-9B3D-85682FC1E01B}" dt="2023-08-09T18:38:27.955" v="294" actId="14100"/>
        <pc:sldMkLst>
          <pc:docMk/>
          <pc:sldMk cId="2492479862" sldId="268"/>
        </pc:sldMkLst>
        <pc:picChg chg="add mod">
          <ac:chgData name="Anastasiia Petrova" userId="5639c60539d3aa91" providerId="Windows Live" clId="Web-{B994FE5A-3415-44A4-9B3D-85682FC1E01B}" dt="2023-08-09T18:38:27.955" v="294" actId="14100"/>
          <ac:picMkLst>
            <pc:docMk/>
            <pc:sldMk cId="2492479862" sldId="268"/>
            <ac:picMk id="2" creationId="{C8C47E58-A741-F740-FFE3-CE04972A6882}"/>
          </ac:picMkLst>
        </pc:picChg>
      </pc:sldChg>
      <pc:sldChg chg="addSp modSp add replId">
        <pc:chgData name="Anastasiia Petrova" userId="5639c60539d3aa91" providerId="Windows Live" clId="Web-{B994FE5A-3415-44A4-9B3D-85682FC1E01B}" dt="2023-08-09T18:39:38.551" v="300" actId="14100"/>
        <pc:sldMkLst>
          <pc:docMk/>
          <pc:sldMk cId="3747425535" sldId="269"/>
        </pc:sldMkLst>
        <pc:picChg chg="add mod">
          <ac:chgData name="Anastasiia Petrova" userId="5639c60539d3aa91" providerId="Windows Live" clId="Web-{B994FE5A-3415-44A4-9B3D-85682FC1E01B}" dt="2023-08-09T18:39:38.551" v="300" actId="14100"/>
          <ac:picMkLst>
            <pc:docMk/>
            <pc:sldMk cId="3747425535" sldId="269"/>
            <ac:picMk id="2" creationId="{DB7DF18D-DB93-A140-C9B5-0A923D7FC0DB}"/>
          </ac:picMkLst>
        </pc:picChg>
      </pc:sldChg>
      <pc:sldChg chg="addSp modSp add replId">
        <pc:chgData name="Anastasiia Petrova" userId="5639c60539d3aa91" providerId="Windows Live" clId="Web-{B994FE5A-3415-44A4-9B3D-85682FC1E01B}" dt="2023-08-09T18:40:00.004" v="304" actId="14100"/>
        <pc:sldMkLst>
          <pc:docMk/>
          <pc:sldMk cId="2934242174" sldId="270"/>
        </pc:sldMkLst>
        <pc:picChg chg="add mod">
          <ac:chgData name="Anastasiia Petrova" userId="5639c60539d3aa91" providerId="Windows Live" clId="Web-{B994FE5A-3415-44A4-9B3D-85682FC1E01B}" dt="2023-08-09T18:40:00.004" v="304" actId="14100"/>
          <ac:picMkLst>
            <pc:docMk/>
            <pc:sldMk cId="2934242174" sldId="270"/>
            <ac:picMk id="2" creationId="{46568470-4164-F62C-3813-122D1109A1FA}"/>
          </ac:picMkLst>
        </pc:picChg>
      </pc:sldChg>
      <pc:sldChg chg="addSp delSp modSp add ord replId">
        <pc:chgData name="Anastasiia Petrova" userId="5639c60539d3aa91" providerId="Windows Live" clId="Web-{B994FE5A-3415-44A4-9B3D-85682FC1E01B}" dt="2023-08-09T18:45:30.794" v="314"/>
        <pc:sldMkLst>
          <pc:docMk/>
          <pc:sldMk cId="2117266809" sldId="271"/>
        </pc:sldMkLst>
        <pc:picChg chg="del">
          <ac:chgData name="Anastasiia Petrova" userId="5639c60539d3aa91" providerId="Windows Live" clId="Web-{B994FE5A-3415-44A4-9B3D-85682FC1E01B}" dt="2023-08-09T18:44:59.277" v="307"/>
          <ac:picMkLst>
            <pc:docMk/>
            <pc:sldMk cId="2117266809" sldId="271"/>
            <ac:picMk id="2" creationId="{46568470-4164-F62C-3813-122D1109A1FA}"/>
          </ac:picMkLst>
        </pc:picChg>
        <pc:picChg chg="add mod">
          <ac:chgData name="Anastasiia Petrova" userId="5639c60539d3aa91" providerId="Windows Live" clId="Web-{B994FE5A-3415-44A4-9B3D-85682FC1E01B}" dt="2023-08-09T18:45:20.293" v="313" actId="14100"/>
          <ac:picMkLst>
            <pc:docMk/>
            <pc:sldMk cId="2117266809" sldId="271"/>
            <ac:picMk id="3" creationId="{A33C6F8A-F8B9-B86A-FD70-96B8C2250DA6}"/>
          </ac:picMkLst>
        </pc:picChg>
      </pc:sldChg>
      <pc:sldChg chg="addSp delSp modSp add ord replId">
        <pc:chgData name="Anastasiia Petrova" userId="5639c60539d3aa91" providerId="Windows Live" clId="Web-{B994FE5A-3415-44A4-9B3D-85682FC1E01B}" dt="2023-08-09T19:01:42.427" v="387" actId="20577"/>
        <pc:sldMkLst>
          <pc:docMk/>
          <pc:sldMk cId="442190401" sldId="272"/>
        </pc:sldMkLst>
        <pc:spChg chg="add mod">
          <ac:chgData name="Anastasiia Petrova" userId="5639c60539d3aa91" providerId="Windows Live" clId="Web-{B994FE5A-3415-44A4-9B3D-85682FC1E01B}" dt="2023-08-09T19:01:42.427" v="387" actId="20577"/>
          <ac:spMkLst>
            <pc:docMk/>
            <pc:sldMk cId="442190401" sldId="272"/>
            <ac:spMk id="4" creationId="{1F1B716E-C100-8395-94CA-7D5E2C3F3205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8" creationId="{DD7EAFE6-2BB9-41FB-9CF4-588CFC708774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10" creationId="{8C37C960-91F5-4F61-B2CD-8A037920720B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12" creationId="{69524929-325F-4CC4-89F2-74EDDDC6BB0A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14" creationId="{00D17641-B7BA-4826-BC7C-92172791CEE5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16" creationId="{151FC7BE-4DC6-4061-98EB-C48DCFFF6FF5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18" creationId="{3D4CA8B8-30A6-49D9-99C0-3ADAF9741C42}"/>
          </ac:spMkLst>
        </pc:spChg>
        <pc:spChg chg="del">
          <ac:chgData name="Anastasiia Petrova" userId="5639c60539d3aa91" providerId="Windows Live" clId="Web-{B994FE5A-3415-44A4-9B3D-85682FC1E01B}" dt="2023-08-09T18:58:59.579" v="366"/>
          <ac:spMkLst>
            <pc:docMk/>
            <pc:sldMk cId="442190401" sldId="272"/>
            <ac:spMk id="20" creationId="{022809AF-EB43-4FA3-93FF-87D535C7186D}"/>
          </ac:spMkLst>
        </pc:spChg>
        <pc:spChg chg="add del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25" creationId="{DD7EAFE6-2BB9-41FB-9CF4-588CFC708774}"/>
          </ac:spMkLst>
        </pc:spChg>
        <pc:spChg chg="add del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27" creationId="{C3E06833-B59C-442F-9A6A-F8F55936D530}"/>
          </ac:spMkLst>
        </pc:spChg>
        <pc:spChg chg="add del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29" creationId="{FA2016CF-2F24-4AE4-8A87-D9B6A3DE31E2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34" creationId="{DD7EAFE6-2BB9-41FB-9CF4-588CFC708774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36" creationId="{610334BF-0422-4A9A-BE46-AEB8C348BAC4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38" creationId="{C98F2823-0279-49D8-928D-754B222533EF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40" creationId="{02E45E95-311C-41C7-A882-6E43F0806865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42" creationId="{B7299D5D-ECC5-41EB-B830-C3A35FB35516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44" creationId="{88C91735-5EFE-44D1-8CC6-FDF0D11B6F5D}"/>
          </ac:spMkLst>
        </pc:spChg>
        <pc:spChg chg="add">
          <ac:chgData name="Anastasiia Petrova" userId="5639c60539d3aa91" providerId="Windows Live" clId="Web-{B994FE5A-3415-44A4-9B3D-85682FC1E01B}" dt="2023-08-09T18:59:17.033" v="371"/>
          <ac:spMkLst>
            <pc:docMk/>
            <pc:sldMk cId="442190401" sldId="272"/>
            <ac:spMk id="46" creationId="{D33F926C-2613-475D-AEE4-CD7D87D3BA2D}"/>
          </ac:spMkLst>
        </pc:spChg>
        <pc:picChg chg="del">
          <ac:chgData name="Anastasiia Petrova" userId="5639c60539d3aa91" providerId="Windows Live" clId="Web-{B994FE5A-3415-44A4-9B3D-85682FC1E01B}" dt="2023-08-09T18:47:59.204" v="316"/>
          <ac:picMkLst>
            <pc:docMk/>
            <pc:sldMk cId="442190401" sldId="272"/>
            <ac:picMk id="2" creationId="{46568470-4164-F62C-3813-122D1109A1FA}"/>
          </ac:picMkLst>
        </pc:picChg>
        <pc:picChg chg="add mod ord">
          <ac:chgData name="Anastasiia Petrova" userId="5639c60539d3aa91" providerId="Windows Live" clId="Web-{B994FE5A-3415-44A4-9B3D-85682FC1E01B}" dt="2023-08-09T18:59:30.330" v="375" actId="14100"/>
          <ac:picMkLst>
            <pc:docMk/>
            <pc:sldMk cId="442190401" sldId="272"/>
            <ac:picMk id="3" creationId="{41CF24A2-7895-1C7D-5228-038B3D693A9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601ECE-18C9-4D60-A7CE-4BB68D0B295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13C64E0-A873-446E-890A-CB9FEE1BB15C}">
      <dgm:prSet/>
      <dgm:spPr/>
      <dgm:t>
        <a:bodyPr/>
        <a:lstStyle/>
        <a:p>
          <a:r>
            <a:rPr lang="en-GB"/>
            <a:t>familiarization with the documentation and the features on the website;</a:t>
          </a:r>
          <a:endParaRPr lang="en-US"/>
        </a:p>
      </dgm:t>
    </dgm:pt>
    <dgm:pt modelId="{8596EF46-D9D6-4626-8A78-F78A092CF909}" type="parTrans" cxnId="{434A4ECD-53BC-4D2D-BC3D-8D5772ADA997}">
      <dgm:prSet/>
      <dgm:spPr/>
      <dgm:t>
        <a:bodyPr/>
        <a:lstStyle/>
        <a:p>
          <a:endParaRPr lang="en-US"/>
        </a:p>
      </dgm:t>
    </dgm:pt>
    <dgm:pt modelId="{542426D1-68FF-4FBF-9FCF-E671BD1EDE51}" type="sibTrans" cxnId="{434A4ECD-53BC-4D2D-BC3D-8D5772ADA997}">
      <dgm:prSet/>
      <dgm:spPr/>
      <dgm:t>
        <a:bodyPr/>
        <a:lstStyle/>
        <a:p>
          <a:endParaRPr lang="en-US"/>
        </a:p>
      </dgm:t>
    </dgm:pt>
    <dgm:pt modelId="{1A3A05C7-61E2-40B8-B0C3-4098C34BEFA7}">
      <dgm:prSet/>
      <dgm:spPr/>
      <dgm:t>
        <a:bodyPr/>
        <a:lstStyle/>
        <a:p>
          <a:r>
            <a:rPr lang="en-GB"/>
            <a:t>exploratory tested the system;</a:t>
          </a:r>
          <a:endParaRPr lang="en-US"/>
        </a:p>
      </dgm:t>
    </dgm:pt>
    <dgm:pt modelId="{AD98684F-A7CB-4B9F-B3FB-CD869C9F03F7}" type="parTrans" cxnId="{85344CD3-F290-49B4-818D-ED3128D5D1C5}">
      <dgm:prSet/>
      <dgm:spPr/>
      <dgm:t>
        <a:bodyPr/>
        <a:lstStyle/>
        <a:p>
          <a:endParaRPr lang="en-US"/>
        </a:p>
      </dgm:t>
    </dgm:pt>
    <dgm:pt modelId="{7955D614-79B5-46E0-A449-FB18913E54E3}" type="sibTrans" cxnId="{85344CD3-F290-49B4-818D-ED3128D5D1C5}">
      <dgm:prSet/>
      <dgm:spPr/>
      <dgm:t>
        <a:bodyPr/>
        <a:lstStyle/>
        <a:p>
          <a:endParaRPr lang="en-US"/>
        </a:p>
      </dgm:t>
    </dgm:pt>
    <dgm:pt modelId="{A1E80671-AB94-4586-B3D9-64F4C3A2BA1F}">
      <dgm:prSet/>
      <dgm:spPr/>
      <dgm:t>
        <a:bodyPr/>
        <a:lstStyle/>
        <a:p>
          <a:r>
            <a:rPr lang="en-GB"/>
            <a:t>decomposed existing requirements and made a mindmap with Qase.io;</a:t>
          </a:r>
          <a:endParaRPr lang="en-US"/>
        </a:p>
      </dgm:t>
    </dgm:pt>
    <dgm:pt modelId="{2E930C6C-5CF3-4D24-A10A-C6C99F8B640E}" type="parTrans" cxnId="{855897EA-D88C-4A14-B26A-AB341884A04D}">
      <dgm:prSet/>
      <dgm:spPr/>
      <dgm:t>
        <a:bodyPr/>
        <a:lstStyle/>
        <a:p>
          <a:endParaRPr lang="en-US"/>
        </a:p>
      </dgm:t>
    </dgm:pt>
    <dgm:pt modelId="{C5E707BC-9AA3-44E8-98D9-F6BCD090EFC0}" type="sibTrans" cxnId="{855897EA-D88C-4A14-B26A-AB341884A04D}">
      <dgm:prSet/>
      <dgm:spPr/>
      <dgm:t>
        <a:bodyPr/>
        <a:lstStyle/>
        <a:p>
          <a:endParaRPr lang="en-US"/>
        </a:p>
      </dgm:t>
    </dgm:pt>
    <dgm:pt modelId="{C0D8C356-D232-44F2-8FBD-0B46F2DD91B6}">
      <dgm:prSet/>
      <dgm:spPr/>
      <dgm:t>
        <a:bodyPr/>
        <a:lstStyle/>
        <a:p>
          <a:r>
            <a:rPr lang="en-GB"/>
            <a:t>created manual test cases;</a:t>
          </a:r>
          <a:endParaRPr lang="en-US"/>
        </a:p>
      </dgm:t>
    </dgm:pt>
    <dgm:pt modelId="{A3BC15C3-8758-4B8D-9169-3CA3485714C4}" type="parTrans" cxnId="{C79FB276-BC6F-4A4B-B490-E1C54C9EE0C9}">
      <dgm:prSet/>
      <dgm:spPr/>
      <dgm:t>
        <a:bodyPr/>
        <a:lstStyle/>
        <a:p>
          <a:endParaRPr lang="en-US"/>
        </a:p>
      </dgm:t>
    </dgm:pt>
    <dgm:pt modelId="{F108E980-63D7-4799-A660-A0899F47554A}" type="sibTrans" cxnId="{C79FB276-BC6F-4A4B-B490-E1C54C9EE0C9}">
      <dgm:prSet/>
      <dgm:spPr/>
      <dgm:t>
        <a:bodyPr/>
        <a:lstStyle/>
        <a:p>
          <a:endParaRPr lang="en-US"/>
        </a:p>
      </dgm:t>
    </dgm:pt>
    <dgm:pt modelId="{95741604-588D-4FCB-BA82-89A1FDC9FE59}">
      <dgm:prSet/>
      <dgm:spPr/>
      <dgm:t>
        <a:bodyPr/>
        <a:lstStyle/>
        <a:p>
          <a:r>
            <a:rPr lang="en-GB"/>
            <a:t>discovered and created bug reports;</a:t>
          </a:r>
          <a:endParaRPr lang="en-US"/>
        </a:p>
      </dgm:t>
    </dgm:pt>
    <dgm:pt modelId="{3278A521-59F1-41EE-B439-F57F4D24F927}" type="parTrans" cxnId="{DED8A359-912E-4821-BEC3-066A3A96D2CC}">
      <dgm:prSet/>
      <dgm:spPr/>
      <dgm:t>
        <a:bodyPr/>
        <a:lstStyle/>
        <a:p>
          <a:endParaRPr lang="en-US"/>
        </a:p>
      </dgm:t>
    </dgm:pt>
    <dgm:pt modelId="{7F380CE2-4027-48D1-92D3-D4E4713871A6}" type="sibTrans" cxnId="{DED8A359-912E-4821-BEC3-066A3A96D2CC}">
      <dgm:prSet/>
      <dgm:spPr/>
      <dgm:t>
        <a:bodyPr/>
        <a:lstStyle/>
        <a:p>
          <a:endParaRPr lang="en-US"/>
        </a:p>
      </dgm:t>
    </dgm:pt>
    <dgm:pt modelId="{E5078D39-D5E9-4F92-A262-E75E03C76437}">
      <dgm:prSet/>
      <dgm:spPr/>
      <dgm:t>
        <a:bodyPr/>
        <a:lstStyle/>
        <a:p>
          <a:r>
            <a:rPr lang="en-GB"/>
            <a:t>automated some of the created manual test cases;</a:t>
          </a:r>
          <a:endParaRPr lang="en-US"/>
        </a:p>
      </dgm:t>
    </dgm:pt>
    <dgm:pt modelId="{6CE74583-F3A8-4333-9135-02FC17FD4D65}" type="parTrans" cxnId="{4275E13C-9630-4B5A-B4BC-AEB34979E5B8}">
      <dgm:prSet/>
      <dgm:spPr/>
      <dgm:t>
        <a:bodyPr/>
        <a:lstStyle/>
        <a:p>
          <a:endParaRPr lang="en-US"/>
        </a:p>
      </dgm:t>
    </dgm:pt>
    <dgm:pt modelId="{B874DAD5-1872-4BAD-B914-D7647CF7FABA}" type="sibTrans" cxnId="{4275E13C-9630-4B5A-B4BC-AEB34979E5B8}">
      <dgm:prSet/>
      <dgm:spPr/>
      <dgm:t>
        <a:bodyPr/>
        <a:lstStyle/>
        <a:p>
          <a:endParaRPr lang="en-US"/>
        </a:p>
      </dgm:t>
    </dgm:pt>
    <dgm:pt modelId="{E18582F1-22D8-4AF1-89E2-629DC71618F4}" type="pres">
      <dgm:prSet presAssocID="{B2601ECE-18C9-4D60-A7CE-4BB68D0B295F}" presName="linear" presStyleCnt="0">
        <dgm:presLayoutVars>
          <dgm:animLvl val="lvl"/>
          <dgm:resizeHandles val="exact"/>
        </dgm:presLayoutVars>
      </dgm:prSet>
      <dgm:spPr/>
    </dgm:pt>
    <dgm:pt modelId="{1CC79709-BBD9-4835-A60F-86A51D41F717}" type="pres">
      <dgm:prSet presAssocID="{013C64E0-A873-446E-890A-CB9FEE1BB15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50C1DA0-6B2D-488B-A3C7-97EF61CED5E2}" type="pres">
      <dgm:prSet presAssocID="{542426D1-68FF-4FBF-9FCF-E671BD1EDE51}" presName="spacer" presStyleCnt="0"/>
      <dgm:spPr/>
    </dgm:pt>
    <dgm:pt modelId="{1F7BE468-9595-410A-9459-033D0063707B}" type="pres">
      <dgm:prSet presAssocID="{1A3A05C7-61E2-40B8-B0C3-4098C34BEFA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1A763BF-D83E-4B10-8B4B-CE3876E21DE2}" type="pres">
      <dgm:prSet presAssocID="{7955D614-79B5-46E0-A449-FB18913E54E3}" presName="spacer" presStyleCnt="0"/>
      <dgm:spPr/>
    </dgm:pt>
    <dgm:pt modelId="{B6B1C609-977A-4CAB-82C4-1E88D91ED1B4}" type="pres">
      <dgm:prSet presAssocID="{A1E80671-AB94-4586-B3D9-64F4C3A2BA1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74BC238-8F66-4F24-8EDF-4850BAB4B326}" type="pres">
      <dgm:prSet presAssocID="{C5E707BC-9AA3-44E8-98D9-F6BCD090EFC0}" presName="spacer" presStyleCnt="0"/>
      <dgm:spPr/>
    </dgm:pt>
    <dgm:pt modelId="{5A69DA49-AD31-466E-83B5-3FA954F5EDCC}" type="pres">
      <dgm:prSet presAssocID="{C0D8C356-D232-44F2-8FBD-0B46F2DD91B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5B9879F-9527-4D39-AA70-1981D1452F53}" type="pres">
      <dgm:prSet presAssocID="{F108E980-63D7-4799-A660-A0899F47554A}" presName="spacer" presStyleCnt="0"/>
      <dgm:spPr/>
    </dgm:pt>
    <dgm:pt modelId="{AAC6966E-8A14-4F4E-9082-AAAD6B257D11}" type="pres">
      <dgm:prSet presAssocID="{95741604-588D-4FCB-BA82-89A1FDC9FE5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253BF11-8DAE-48B2-97BC-B1606F57DD4B}" type="pres">
      <dgm:prSet presAssocID="{7F380CE2-4027-48D1-92D3-D4E4713871A6}" presName="spacer" presStyleCnt="0"/>
      <dgm:spPr/>
    </dgm:pt>
    <dgm:pt modelId="{270EC839-8AE1-4717-90AE-F22637C485FB}" type="pres">
      <dgm:prSet presAssocID="{E5078D39-D5E9-4F92-A262-E75E03C7643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589FB25-6763-49FB-B687-E5A824FC0E60}" type="presOf" srcId="{95741604-588D-4FCB-BA82-89A1FDC9FE59}" destId="{AAC6966E-8A14-4F4E-9082-AAAD6B257D11}" srcOrd="0" destOrd="0" presId="urn:microsoft.com/office/officeart/2005/8/layout/vList2"/>
    <dgm:cxn modelId="{4275E13C-9630-4B5A-B4BC-AEB34979E5B8}" srcId="{B2601ECE-18C9-4D60-A7CE-4BB68D0B295F}" destId="{E5078D39-D5E9-4F92-A262-E75E03C76437}" srcOrd="5" destOrd="0" parTransId="{6CE74583-F3A8-4333-9135-02FC17FD4D65}" sibTransId="{B874DAD5-1872-4BAD-B914-D7647CF7FABA}"/>
    <dgm:cxn modelId="{A3EA245C-FF28-4FEF-829A-EFC558398772}" type="presOf" srcId="{1A3A05C7-61E2-40B8-B0C3-4098C34BEFA7}" destId="{1F7BE468-9595-410A-9459-033D0063707B}" srcOrd="0" destOrd="0" presId="urn:microsoft.com/office/officeart/2005/8/layout/vList2"/>
    <dgm:cxn modelId="{6537CB49-04BC-4A20-A240-719DCA24AB7F}" type="presOf" srcId="{C0D8C356-D232-44F2-8FBD-0B46F2DD91B6}" destId="{5A69DA49-AD31-466E-83B5-3FA954F5EDCC}" srcOrd="0" destOrd="0" presId="urn:microsoft.com/office/officeart/2005/8/layout/vList2"/>
    <dgm:cxn modelId="{C79FB276-BC6F-4A4B-B490-E1C54C9EE0C9}" srcId="{B2601ECE-18C9-4D60-A7CE-4BB68D0B295F}" destId="{C0D8C356-D232-44F2-8FBD-0B46F2DD91B6}" srcOrd="3" destOrd="0" parTransId="{A3BC15C3-8758-4B8D-9169-3CA3485714C4}" sibTransId="{F108E980-63D7-4799-A660-A0899F47554A}"/>
    <dgm:cxn modelId="{DED8A359-912E-4821-BEC3-066A3A96D2CC}" srcId="{B2601ECE-18C9-4D60-A7CE-4BB68D0B295F}" destId="{95741604-588D-4FCB-BA82-89A1FDC9FE59}" srcOrd="4" destOrd="0" parTransId="{3278A521-59F1-41EE-B439-F57F4D24F927}" sibTransId="{7F380CE2-4027-48D1-92D3-D4E4713871A6}"/>
    <dgm:cxn modelId="{B49F9F8A-DFEB-42E0-BD64-B2DEED9B23D8}" type="presOf" srcId="{B2601ECE-18C9-4D60-A7CE-4BB68D0B295F}" destId="{E18582F1-22D8-4AF1-89E2-629DC71618F4}" srcOrd="0" destOrd="0" presId="urn:microsoft.com/office/officeart/2005/8/layout/vList2"/>
    <dgm:cxn modelId="{99610AB9-EF8D-4B99-842D-A872A7F9C95A}" type="presOf" srcId="{A1E80671-AB94-4586-B3D9-64F4C3A2BA1F}" destId="{B6B1C609-977A-4CAB-82C4-1E88D91ED1B4}" srcOrd="0" destOrd="0" presId="urn:microsoft.com/office/officeart/2005/8/layout/vList2"/>
    <dgm:cxn modelId="{70C589BB-ED1D-4F2F-85E0-8AC25395F63F}" type="presOf" srcId="{013C64E0-A873-446E-890A-CB9FEE1BB15C}" destId="{1CC79709-BBD9-4835-A60F-86A51D41F717}" srcOrd="0" destOrd="0" presId="urn:microsoft.com/office/officeart/2005/8/layout/vList2"/>
    <dgm:cxn modelId="{434A4ECD-53BC-4D2D-BC3D-8D5772ADA997}" srcId="{B2601ECE-18C9-4D60-A7CE-4BB68D0B295F}" destId="{013C64E0-A873-446E-890A-CB9FEE1BB15C}" srcOrd="0" destOrd="0" parTransId="{8596EF46-D9D6-4626-8A78-F78A092CF909}" sibTransId="{542426D1-68FF-4FBF-9FCF-E671BD1EDE51}"/>
    <dgm:cxn modelId="{85344CD3-F290-49B4-818D-ED3128D5D1C5}" srcId="{B2601ECE-18C9-4D60-A7CE-4BB68D0B295F}" destId="{1A3A05C7-61E2-40B8-B0C3-4098C34BEFA7}" srcOrd="1" destOrd="0" parTransId="{AD98684F-A7CB-4B9F-B3FB-CD869C9F03F7}" sibTransId="{7955D614-79B5-46E0-A449-FB18913E54E3}"/>
    <dgm:cxn modelId="{884CCED6-66D5-4B23-B02D-6625B5FD2188}" type="presOf" srcId="{E5078D39-D5E9-4F92-A262-E75E03C76437}" destId="{270EC839-8AE1-4717-90AE-F22637C485FB}" srcOrd="0" destOrd="0" presId="urn:microsoft.com/office/officeart/2005/8/layout/vList2"/>
    <dgm:cxn modelId="{855897EA-D88C-4A14-B26A-AB341884A04D}" srcId="{B2601ECE-18C9-4D60-A7CE-4BB68D0B295F}" destId="{A1E80671-AB94-4586-B3D9-64F4C3A2BA1F}" srcOrd="2" destOrd="0" parTransId="{2E930C6C-5CF3-4D24-A10A-C6C99F8B640E}" sibTransId="{C5E707BC-9AA3-44E8-98D9-F6BCD090EFC0}"/>
    <dgm:cxn modelId="{35E7C538-FC8C-465E-9EAD-3D56A78E9875}" type="presParOf" srcId="{E18582F1-22D8-4AF1-89E2-629DC71618F4}" destId="{1CC79709-BBD9-4835-A60F-86A51D41F717}" srcOrd="0" destOrd="0" presId="urn:microsoft.com/office/officeart/2005/8/layout/vList2"/>
    <dgm:cxn modelId="{3363C3E7-7218-46C1-89BA-AF6CEC26FCE1}" type="presParOf" srcId="{E18582F1-22D8-4AF1-89E2-629DC71618F4}" destId="{450C1DA0-6B2D-488B-A3C7-97EF61CED5E2}" srcOrd="1" destOrd="0" presId="urn:microsoft.com/office/officeart/2005/8/layout/vList2"/>
    <dgm:cxn modelId="{5A6ABF7E-B373-4EC7-97D5-DA189AB06CE0}" type="presParOf" srcId="{E18582F1-22D8-4AF1-89E2-629DC71618F4}" destId="{1F7BE468-9595-410A-9459-033D0063707B}" srcOrd="2" destOrd="0" presId="urn:microsoft.com/office/officeart/2005/8/layout/vList2"/>
    <dgm:cxn modelId="{ADBE5940-C8CC-4081-B944-649640A52A76}" type="presParOf" srcId="{E18582F1-22D8-4AF1-89E2-629DC71618F4}" destId="{C1A763BF-D83E-4B10-8B4B-CE3876E21DE2}" srcOrd="3" destOrd="0" presId="urn:microsoft.com/office/officeart/2005/8/layout/vList2"/>
    <dgm:cxn modelId="{38AADA59-15AB-4FE7-9AB1-6A30A053D40B}" type="presParOf" srcId="{E18582F1-22D8-4AF1-89E2-629DC71618F4}" destId="{B6B1C609-977A-4CAB-82C4-1E88D91ED1B4}" srcOrd="4" destOrd="0" presId="urn:microsoft.com/office/officeart/2005/8/layout/vList2"/>
    <dgm:cxn modelId="{1B4B5C28-7DDC-42F6-83AC-9047747C0F2C}" type="presParOf" srcId="{E18582F1-22D8-4AF1-89E2-629DC71618F4}" destId="{774BC238-8F66-4F24-8EDF-4850BAB4B326}" srcOrd="5" destOrd="0" presId="urn:microsoft.com/office/officeart/2005/8/layout/vList2"/>
    <dgm:cxn modelId="{8C964D2D-1DCA-4133-8100-18AE98050BFF}" type="presParOf" srcId="{E18582F1-22D8-4AF1-89E2-629DC71618F4}" destId="{5A69DA49-AD31-466E-83B5-3FA954F5EDCC}" srcOrd="6" destOrd="0" presId="urn:microsoft.com/office/officeart/2005/8/layout/vList2"/>
    <dgm:cxn modelId="{5E3852E0-FF8B-4978-BCCD-450316CC3C60}" type="presParOf" srcId="{E18582F1-22D8-4AF1-89E2-629DC71618F4}" destId="{B5B9879F-9527-4D39-AA70-1981D1452F53}" srcOrd="7" destOrd="0" presId="urn:microsoft.com/office/officeart/2005/8/layout/vList2"/>
    <dgm:cxn modelId="{F9C46D5A-4DC9-46B5-B9D3-475509C25D58}" type="presParOf" srcId="{E18582F1-22D8-4AF1-89E2-629DC71618F4}" destId="{AAC6966E-8A14-4F4E-9082-AAAD6B257D11}" srcOrd="8" destOrd="0" presId="urn:microsoft.com/office/officeart/2005/8/layout/vList2"/>
    <dgm:cxn modelId="{8A70959A-3D13-4E5C-99DD-1474520C6820}" type="presParOf" srcId="{E18582F1-22D8-4AF1-89E2-629DC71618F4}" destId="{7253BF11-8DAE-48B2-97BC-B1606F57DD4B}" srcOrd="9" destOrd="0" presId="urn:microsoft.com/office/officeart/2005/8/layout/vList2"/>
    <dgm:cxn modelId="{69FC143D-34A9-4852-8C5D-1C5564BD7DB5}" type="presParOf" srcId="{E18582F1-22D8-4AF1-89E2-629DC71618F4}" destId="{270EC839-8AE1-4717-90AE-F22637C485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79709-BBD9-4835-A60F-86A51D41F717}">
      <dsp:nvSpPr>
        <dsp:cNvPr id="0" name=""/>
        <dsp:cNvSpPr/>
      </dsp:nvSpPr>
      <dsp:spPr>
        <a:xfrm>
          <a:off x="0" y="126341"/>
          <a:ext cx="7060095" cy="835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familiarization with the documentation and the features on the website;</a:t>
          </a:r>
          <a:endParaRPr lang="en-US" sz="2100" kern="1200"/>
        </a:p>
      </dsp:txBody>
      <dsp:txXfrm>
        <a:off x="40780" y="167121"/>
        <a:ext cx="6978535" cy="753819"/>
      </dsp:txXfrm>
    </dsp:sp>
    <dsp:sp modelId="{1F7BE468-9595-410A-9459-033D0063707B}">
      <dsp:nvSpPr>
        <dsp:cNvPr id="0" name=""/>
        <dsp:cNvSpPr/>
      </dsp:nvSpPr>
      <dsp:spPr>
        <a:xfrm>
          <a:off x="0" y="1022201"/>
          <a:ext cx="7060095" cy="835379"/>
        </a:xfrm>
        <a:prstGeom prst="roundRect">
          <a:avLst/>
        </a:prstGeom>
        <a:solidFill>
          <a:schemeClr val="accent5">
            <a:hueOff val="300031"/>
            <a:satOff val="98"/>
            <a:lumOff val="-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exploratory tested the system;</a:t>
          </a:r>
          <a:endParaRPr lang="en-US" sz="2100" kern="1200"/>
        </a:p>
      </dsp:txBody>
      <dsp:txXfrm>
        <a:off x="40780" y="1062981"/>
        <a:ext cx="6978535" cy="753819"/>
      </dsp:txXfrm>
    </dsp:sp>
    <dsp:sp modelId="{B6B1C609-977A-4CAB-82C4-1E88D91ED1B4}">
      <dsp:nvSpPr>
        <dsp:cNvPr id="0" name=""/>
        <dsp:cNvSpPr/>
      </dsp:nvSpPr>
      <dsp:spPr>
        <a:xfrm>
          <a:off x="0" y="1918061"/>
          <a:ext cx="7060095" cy="835379"/>
        </a:xfrm>
        <a:prstGeom prst="roundRect">
          <a:avLst/>
        </a:prstGeom>
        <a:solidFill>
          <a:schemeClr val="accent5">
            <a:hueOff val="600062"/>
            <a:satOff val="196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decomposed existing requirements and made a mindmap with Qase.io;</a:t>
          </a:r>
          <a:endParaRPr lang="en-US" sz="2100" kern="1200"/>
        </a:p>
      </dsp:txBody>
      <dsp:txXfrm>
        <a:off x="40780" y="1958841"/>
        <a:ext cx="6978535" cy="753819"/>
      </dsp:txXfrm>
    </dsp:sp>
    <dsp:sp modelId="{5A69DA49-AD31-466E-83B5-3FA954F5EDCC}">
      <dsp:nvSpPr>
        <dsp:cNvPr id="0" name=""/>
        <dsp:cNvSpPr/>
      </dsp:nvSpPr>
      <dsp:spPr>
        <a:xfrm>
          <a:off x="0" y="2813921"/>
          <a:ext cx="7060095" cy="835379"/>
        </a:xfrm>
        <a:prstGeom prst="roundRect">
          <a:avLst/>
        </a:prstGeom>
        <a:solidFill>
          <a:schemeClr val="accent5">
            <a:hueOff val="900092"/>
            <a:satOff val="293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created manual test cases;</a:t>
          </a:r>
          <a:endParaRPr lang="en-US" sz="2100" kern="1200"/>
        </a:p>
      </dsp:txBody>
      <dsp:txXfrm>
        <a:off x="40780" y="2854701"/>
        <a:ext cx="6978535" cy="753819"/>
      </dsp:txXfrm>
    </dsp:sp>
    <dsp:sp modelId="{AAC6966E-8A14-4F4E-9082-AAAD6B257D11}">
      <dsp:nvSpPr>
        <dsp:cNvPr id="0" name=""/>
        <dsp:cNvSpPr/>
      </dsp:nvSpPr>
      <dsp:spPr>
        <a:xfrm>
          <a:off x="0" y="3709781"/>
          <a:ext cx="7060095" cy="835379"/>
        </a:xfrm>
        <a:prstGeom prst="roundRect">
          <a:avLst/>
        </a:prstGeom>
        <a:solidFill>
          <a:schemeClr val="accent5">
            <a:hueOff val="1200123"/>
            <a:satOff val="391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discovered and created bug reports;</a:t>
          </a:r>
          <a:endParaRPr lang="en-US" sz="2100" kern="1200"/>
        </a:p>
      </dsp:txBody>
      <dsp:txXfrm>
        <a:off x="40780" y="3750561"/>
        <a:ext cx="6978535" cy="753819"/>
      </dsp:txXfrm>
    </dsp:sp>
    <dsp:sp modelId="{270EC839-8AE1-4717-90AE-F22637C485FB}">
      <dsp:nvSpPr>
        <dsp:cNvPr id="0" name=""/>
        <dsp:cNvSpPr/>
      </dsp:nvSpPr>
      <dsp:spPr>
        <a:xfrm>
          <a:off x="0" y="4605641"/>
          <a:ext cx="7060095" cy="835379"/>
        </a:xfrm>
        <a:prstGeom prst="roundRect">
          <a:avLst/>
        </a:prstGeom>
        <a:solidFill>
          <a:schemeClr val="accent5">
            <a:hueOff val="1500154"/>
            <a:satOff val="489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automated some of the created manual test cases;</a:t>
          </a:r>
          <a:endParaRPr lang="en-US" sz="2100" kern="1200"/>
        </a:p>
      </dsp:txBody>
      <dsp:txXfrm>
        <a:off x="40780" y="4646421"/>
        <a:ext cx="6978535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8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7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9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8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58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24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6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9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2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171" y="1852475"/>
            <a:ext cx="6509551" cy="3855044"/>
          </a:xfrm>
        </p:spPr>
        <p:txBody>
          <a:bodyPr anchor="t">
            <a:normAutofit/>
          </a:bodyPr>
          <a:lstStyle/>
          <a:p>
            <a:pPr algn="l"/>
            <a:r>
              <a:rPr lang="en-GB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cs typeface="Calibri Light"/>
              </a:rPr>
              <a:t>The Final Project </a:t>
            </a:r>
            <a:br>
              <a:rPr lang="en-GB">
                <a:cs typeface="Calibri Light"/>
              </a:rPr>
            </a:br>
            <a:br>
              <a:rPr lang="en-GB">
                <a:cs typeface="Calibri Light"/>
              </a:rPr>
            </a:br>
            <a:r>
              <a:rPr lang="en-GB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cs typeface="Calibri Light"/>
              </a:rPr>
              <a:t>NoCode</a:t>
            </a:r>
            <a:r>
              <a:rPr lang="en-GB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cs typeface="Calibri Light"/>
              </a:rPr>
              <a:t> University </a:t>
            </a:r>
            <a:endParaRPr lang="en-GB">
              <a:solidFill>
                <a:srgbClr val="C67BE1">
                  <a:alpha val="70000"/>
                </a:srgbClr>
              </a:solidFill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F155B6-ACA8-4C58-AAB6-CAFC981FF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96" y="0"/>
            <a:ext cx="6098204" cy="688272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1428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ow angle view of building corner against the clear blue sky">
            <a:extLst>
              <a:ext uri="{FF2B5EF4-FFF2-40B4-BE49-F238E27FC236}">
                <a16:creationId xmlns:a16="http://schemas.microsoft.com/office/drawing/2014/main" id="{EC56A803-8C20-FDD2-8DF7-94498C24B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904" r="28565" b="4"/>
          <a:stretch/>
        </p:blipFill>
        <p:spPr>
          <a:xfrm>
            <a:off x="6096000" y="10"/>
            <a:ext cx="6083807" cy="6857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7F02D-1939-EFF6-B362-3FD11E737AE5}"/>
              </a:ext>
            </a:extLst>
          </p:cNvPr>
          <p:cNvSpPr txBox="1"/>
          <p:nvPr/>
        </p:nvSpPr>
        <p:spPr>
          <a:xfrm>
            <a:off x="1716350" y="5962834"/>
            <a:ext cx="63031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solidFill>
                  <a:srgbClr val="C67BE1"/>
                </a:solidFill>
                <a:latin typeface="Sabon Next LT"/>
                <a:ea typeface="+mn-lt"/>
                <a:cs typeface="+mn-lt"/>
              </a:rPr>
              <a:t>by Anastasiia Petrova</a:t>
            </a:r>
            <a:endParaRPr lang="en-US" sz="3200">
              <a:solidFill>
                <a:srgbClr val="C67BE1"/>
              </a:solidFill>
              <a:latin typeface="Sabon Next L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2150560-1305-5ABA-7BCC-C1E9A0D0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244570"/>
            <a:ext cx="11498422" cy="641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BB30DCC-DCBE-392D-0F0E-7619AE6A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717473"/>
            <a:ext cx="11863872" cy="551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ame 33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B716E-C100-8395-94CA-7D5E2C3F3205}"/>
              </a:ext>
            </a:extLst>
          </p:cNvPr>
          <p:cNvSpPr txBox="1"/>
          <p:nvPr/>
        </p:nvSpPr>
        <p:spPr>
          <a:xfrm>
            <a:off x="620487" y="1402281"/>
            <a:ext cx="5665546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FFFFFF"/>
                </a:solidFill>
                <a:latin typeface="+mj-lt"/>
                <a:cs typeface="Angsana New"/>
              </a:rPr>
              <a:t>Regression testing of the </a:t>
            </a:r>
            <a:r>
              <a:rPr lang="en-US" sz="4200" dirty="0">
                <a:solidFill>
                  <a:schemeClr val="bg1"/>
                </a:solidFill>
                <a:latin typeface="Sabon Next LT"/>
                <a:ea typeface="+mn-lt"/>
                <a:cs typeface="+mn-lt"/>
              </a:rPr>
              <a:t>pre-release</a:t>
            </a:r>
            <a:r>
              <a:rPr lang="en-US" sz="4200" dirty="0">
                <a:solidFill>
                  <a:srgbClr val="FFFFFF"/>
                </a:solidFill>
                <a:latin typeface="+mj-lt"/>
                <a:cs typeface="Angsana New"/>
              </a:rPr>
              <a:t> version 1.4.1.26</a:t>
            </a:r>
            <a:endParaRPr lang="en-US" dirty="0">
              <a:cs typeface="Angsana New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CF24A2-7895-1C7D-5228-038B3D693A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868000" y="59413"/>
            <a:ext cx="4859136" cy="67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9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33C6F8A-F8B9-B86A-FD70-96B8C225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370906"/>
            <a:ext cx="12120464" cy="58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6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C47E58-A741-F740-FFE3-CE04972A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3" y="176514"/>
            <a:ext cx="11856096" cy="64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79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7DF18D-DB93-A140-C9B5-0A923D7F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3" y="124204"/>
            <a:ext cx="11848321" cy="65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25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568470-4164-F62C-3813-122D1109A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189840"/>
            <a:ext cx="11778341" cy="65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4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09387-E3EA-E806-AF13-6C4131B94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63" y="237171"/>
            <a:ext cx="10203873" cy="10290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  <a:cs typeface="Angsana New"/>
              </a:rPr>
              <a:t>Introduction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FA26C-952E-0B60-7B05-D9513C8C4423}"/>
              </a:ext>
            </a:extLst>
          </p:cNvPr>
          <p:cNvSpPr txBox="1"/>
          <p:nvPr/>
        </p:nvSpPr>
        <p:spPr>
          <a:xfrm>
            <a:off x="326571" y="1345162"/>
            <a:ext cx="782216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latin typeface="Sabon Next LT"/>
                <a:ea typeface="+mn-lt"/>
                <a:cs typeface="+mn-lt"/>
              </a:rPr>
              <a:t>Former tourism worker with 8 years of experience in this field</a:t>
            </a:r>
          </a:p>
          <a:p>
            <a:pPr marL="571500" indent="-571500"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latin typeface="Sabon Next LT"/>
                <a:cs typeface="Sabon Next LT"/>
              </a:rPr>
              <a:t>Now work as Quality Control Engineer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CD89-BF64-B0C6-8068-25EBDFBBF394}"/>
              </a:ext>
            </a:extLst>
          </p:cNvPr>
          <p:cNvSpPr txBox="1"/>
          <p:nvPr/>
        </p:nvSpPr>
        <p:spPr>
          <a:xfrm>
            <a:off x="3094652" y="3156858"/>
            <a:ext cx="84131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Sabon Next LT"/>
                <a:ea typeface="+mn-lt"/>
                <a:cs typeface="+mn-lt"/>
              </a:rPr>
              <a:t>Knowledge in: Java, HTML, MySQL, </a:t>
            </a:r>
            <a:r>
              <a:rPr lang="en-GB" sz="2800" dirty="0">
                <a:solidFill>
                  <a:srgbClr val="FFFFFF"/>
                </a:solidFill>
                <a:ea typeface="+mn-lt"/>
                <a:cs typeface="+mn-lt"/>
              </a:rPr>
              <a:t>GitHub;</a:t>
            </a:r>
            <a:r>
              <a:rPr lang="en-GB" sz="2800" dirty="0">
                <a:solidFill>
                  <a:srgbClr val="FFFFFF"/>
                </a:solidFill>
                <a:latin typeface="Sabon Next LT"/>
                <a:ea typeface="+mn-lt"/>
                <a:cs typeface="+mn-lt"/>
              </a:rPr>
              <a:t>;</a:t>
            </a:r>
            <a:endParaRPr lang="en-US" sz="2800" dirty="0">
              <a:solidFill>
                <a:srgbClr val="FFFFFF"/>
              </a:solidFill>
              <a:latin typeface="Sabon Next LT"/>
              <a:ea typeface="+mn-lt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Sabon Next LT"/>
                <a:ea typeface="+mn-lt"/>
                <a:cs typeface="+mn-lt"/>
              </a:rPr>
              <a:t>QA tools and technologies: Jira, Postman;</a:t>
            </a:r>
            <a:endParaRPr lang="en-US" sz="2800" dirty="0">
              <a:solidFill>
                <a:srgbClr val="FFFFFF"/>
              </a:solidFill>
              <a:latin typeface="Sabon Next LT"/>
              <a:ea typeface="+mn-lt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Sabon Next LT"/>
                <a:ea typeface="+mn-lt"/>
                <a:cs typeface="+mn-lt"/>
              </a:rPr>
              <a:t>Automated test cases with Maven, Selenium, Gradle, Selenide, Cucumber on IntelliJ IDEA;</a:t>
            </a:r>
            <a:endParaRPr lang="en-GB" sz="2800" dirty="0">
              <a:solidFill>
                <a:srgbClr val="FFFFFF"/>
              </a:solidFill>
              <a:latin typeface="Sabon Next LT"/>
              <a:ea typeface="+mn-lt"/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en-GB" sz="2800" dirty="0">
                <a:solidFill>
                  <a:srgbClr val="FFFFFF"/>
                </a:solidFill>
                <a:latin typeface="Sabon Next LT"/>
                <a:ea typeface="+mn-lt"/>
                <a:cs typeface="+mn-lt"/>
              </a:rPr>
              <a:t>Languages: Russian, Ukrainian (C1), English (C1), and German (B2)</a:t>
            </a:r>
            <a:endParaRPr lang="en-US" sz="2800">
              <a:solidFill>
                <a:srgbClr val="FFFFFF"/>
              </a:solidFill>
              <a:latin typeface="Sabon Next LT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33103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61DF3E2F-0A88-4C55-8678-0764BF733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75CB6-6B4D-6815-A777-7D6E4202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3200400" cy="5567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Project tasks</a:t>
            </a:r>
          </a:p>
        </p:txBody>
      </p:sp>
      <p:graphicFrame>
        <p:nvGraphicFramePr>
          <p:cNvPr id="22" name="TextBox 2">
            <a:extLst>
              <a:ext uri="{FF2B5EF4-FFF2-40B4-BE49-F238E27FC236}">
                <a16:creationId xmlns:a16="http://schemas.microsoft.com/office/drawing/2014/main" id="{6E77F6D4-86BE-4256-728D-CBF4F9699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22738"/>
              </p:ext>
            </p:extLst>
          </p:nvPr>
        </p:nvGraphicFramePr>
        <p:xfrm>
          <a:off x="4293704" y="609600"/>
          <a:ext cx="7060095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26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64A38D3C-9834-1606-77EF-FE5CED2C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64" y="646194"/>
            <a:ext cx="11628266" cy="55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A61A54B-506C-6132-C6F9-F1BE74C8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83" y="183471"/>
            <a:ext cx="11680053" cy="64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0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student&#10;&#10;Description automatically generated">
            <a:extLst>
              <a:ext uri="{FF2B5EF4-FFF2-40B4-BE49-F238E27FC236}">
                <a16:creationId xmlns:a16="http://schemas.microsoft.com/office/drawing/2014/main" id="{B0ACA1C1-0026-8583-1404-28D70C6CD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57" y="282528"/>
            <a:ext cx="6119656" cy="3831807"/>
          </a:xfrm>
          <a:prstGeom prst="rect">
            <a:avLst/>
          </a:prstGeom>
        </p:spPr>
      </p:pic>
      <p:pic>
        <p:nvPicPr>
          <p:cNvPr id="4" name="Picture 3" descr="A diagram of a registration&#10;&#10;Description automatically generated">
            <a:extLst>
              <a:ext uri="{FF2B5EF4-FFF2-40B4-BE49-F238E27FC236}">
                <a16:creationId xmlns:a16="http://schemas.microsoft.com/office/drawing/2014/main" id="{CD0E1F6B-C6F0-635C-64FA-FD6FA0BA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302" y="2050600"/>
            <a:ext cx="6249879" cy="474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50D8A5-5105-4A58-258C-FEE76880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93244"/>
            <a:ext cx="6428640" cy="4813238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01A509A-989E-32F2-740D-78C1DF8C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97" y="1469002"/>
            <a:ext cx="6739810" cy="51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499FC0-950A-90B1-C790-DB5D9D55B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5" y="186075"/>
            <a:ext cx="5970036" cy="619038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C7DDD9-D46A-BF38-B49E-1249D394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17" y="182877"/>
            <a:ext cx="6747587" cy="62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5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24929-325F-4CC4-89F2-74EDDDC6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17641-B7BA-4826-BC7C-92172791C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1FC7BE-4DC6-4061-98EB-C48DCFFF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A8B8-30A6-49D9-99C0-3ADAF9741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2809AF-EB43-4FA3-93FF-87D535C71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FD497BB4-AE4A-CF40-61BE-ECEC354F0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8" y="3331393"/>
            <a:ext cx="6724261" cy="3429826"/>
          </a:xfrm>
          <a:prstGeom prst="rect">
            <a:avLst/>
          </a:prstGeom>
        </p:spPr>
      </p:pic>
      <p:pic>
        <p:nvPicPr>
          <p:cNvPr id="3" name="Picture 2" descr="A green circle with white text&#10;&#10;Description automatically generated">
            <a:extLst>
              <a:ext uri="{FF2B5EF4-FFF2-40B4-BE49-F238E27FC236}">
                <a16:creationId xmlns:a16="http://schemas.microsoft.com/office/drawing/2014/main" id="{63FFFD0A-C7DF-CA26-BA72-27BBB6F6B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28" y="93462"/>
            <a:ext cx="6763138" cy="352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C11B9-0557-DDD3-FCCC-DE91E128D043}"/>
              </a:ext>
            </a:extLst>
          </p:cNvPr>
          <p:cNvSpPr txBox="1"/>
          <p:nvPr/>
        </p:nvSpPr>
        <p:spPr>
          <a:xfrm>
            <a:off x="629816" y="730898"/>
            <a:ext cx="22859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Sabon Next LT"/>
                <a:cs typeface="Sabon Next LT"/>
              </a:rPr>
              <a:t>The first version of the website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9ADAF-8F2A-3928-4153-680E70F6FA80}"/>
              </a:ext>
            </a:extLst>
          </p:cNvPr>
          <p:cNvSpPr txBox="1"/>
          <p:nvPr/>
        </p:nvSpPr>
        <p:spPr>
          <a:xfrm>
            <a:off x="8304244" y="4859693"/>
            <a:ext cx="37866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Sabon Next LT"/>
                <a:cs typeface="Sabon Next LT"/>
              </a:rPr>
              <a:t>The second version after fixing bugs</a:t>
            </a:r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E810A9-96DD-B0D0-1C49-C81741B1B16C}"/>
              </a:ext>
            </a:extLst>
          </p:cNvPr>
          <p:cNvSpPr/>
          <p:nvPr/>
        </p:nvSpPr>
        <p:spPr>
          <a:xfrm>
            <a:off x="2915816" y="1275184"/>
            <a:ext cx="653142" cy="5831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914C647-2B26-326B-840A-70B18D800AAC}"/>
              </a:ext>
            </a:extLst>
          </p:cNvPr>
          <p:cNvSpPr/>
          <p:nvPr/>
        </p:nvSpPr>
        <p:spPr>
          <a:xfrm>
            <a:off x="7635551" y="5100734"/>
            <a:ext cx="660919" cy="575387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540716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LightSeed_2SEEDS">
      <a:dk1>
        <a:srgbClr val="000000"/>
      </a:dk1>
      <a:lt1>
        <a:srgbClr val="FFFFFF"/>
      </a:lt1>
      <a:dk2>
        <a:srgbClr val="243741"/>
      </a:dk2>
      <a:lt2>
        <a:srgbClr val="E8E5E2"/>
      </a:lt2>
      <a:accent1>
        <a:srgbClr val="5EA5DB"/>
      </a:accent1>
      <a:accent2>
        <a:srgbClr val="57B0B2"/>
      </a:accent2>
      <a:accent3>
        <a:srgbClr val="7B8AE1"/>
      </a:accent3>
      <a:accent4>
        <a:srgbClr val="855EDB"/>
      </a:accent4>
      <a:accent5>
        <a:srgbClr val="C67BE1"/>
      </a:accent5>
      <a:accent6>
        <a:srgbClr val="DB5EC8"/>
      </a:accent6>
      <a:hlink>
        <a:srgbClr val="A1795A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LuminousVTI</vt:lpstr>
      <vt:lpstr>The Final Project   NoCode University </vt:lpstr>
      <vt:lpstr>Introduction</vt:lpstr>
      <vt:lpstr>Project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213</cp:revision>
  <dcterms:created xsi:type="dcterms:W3CDTF">2023-08-09T17:21:51Z</dcterms:created>
  <dcterms:modified xsi:type="dcterms:W3CDTF">2023-08-09T19:15:50Z</dcterms:modified>
</cp:coreProperties>
</file>